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8" r:id="rId4"/>
    <p:sldId id="259" r:id="rId5"/>
    <p:sldId id="262" r:id="rId6"/>
    <p:sldId id="264" r:id="rId7"/>
    <p:sldId id="265" r:id="rId8"/>
    <p:sldId id="266" r:id="rId9"/>
  </p:sldIdLst>
  <p:sldSz cx="9144000" cy="6858000" type="screen4x3"/>
  <p:notesSz cx="6858000" cy="9144000"/>
  <p:custDataLst>
    <p:tags r:id="rId1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3" Type="http://schemas.openxmlformats.org/officeDocument/2006/relationships/tags" Target="tags/tag159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847 494,'3'2,"0"0,0 0,1-1,-1-1,0 1,0 0,0-1,0 0,0 0,0-2,1 0,0-1,-1 3,0-3,0 0,-1 0,-1 0,-1-1,0 0,0 0,-1 1,-3-2,2 2,-1 0,0 2,0-1,-1 0,1 2,-2-2,1 2,0-1,0 0,0 0,1 1,0 0,0 0,-2 0,2 1,0 1,0 0,0 0,2 1,-1 0,0 1,0 0,2 0,0-1,0 0,3 1,-1-1,0 0,2-1,-1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334 733,'3'-1,"0"1,0 0,0 0,0 0,0 0,0 0,1 0,1 0,0 0,-2 0,0 0,2-1,0 1,-2 0,1 0,-1 0,0 0,0 0,0 0,0 0,0 0,0 0,0-1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437 651,'3'-2,"1"2,-1 0,1-3,1 3,-2-1,0 0,0 1,0 0,0 0,0 0,1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623 698,'2'0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641 680,'0'3,"0"0,0 1,0-1,0 0,0 0,0 0,0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662 868,'3'-2,"0"2,0-1,0 0,0 0,1 1,0 0,-1 0,2 0,-1-2,-1 2,0-1,1 0,0 1,-1-1,0 0,1 1,-1-1,1 1,-1 0,0-1,0 1,0-1,0 1,0 0,0 0,0 0,0 0,0 0,0 0,1 0,0 0,-1 0,0 0,0 0,0-1,0 1,0 0,0 0,1 0,-1 0,0-2,0 1,0 1,0 0,0-1,0 1,0 0,1 0,-1 0,0 0,1 0,0 0,0 0,0 0,0 0,1 0,-1 0,0 0,-1 0,1 0,-1 0,1 0,-1 0,0 0,0 0,0 0,1 0,-1 0,0 0,0 0,0 0,0 2,0-2,0 0,1 1,-1-1,0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710 970,'3'0,"0"1,0 0,-2 2,-1 0,0 1,-2 0,-1-2,0-2,7 3,0-3,-1 0,1 0,-1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738 973,'2'0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755 963,'3'-1,"0"1,0 2,0 0,0 0,-1 1,-1 0,0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780 942,'-3'4,"0"0,0-2,2 2,-1-1,0 0,0 1,0-1,0 0,1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689 956,'-3'0,"-3"2,0 1,2-1,2 1,-2 0,1 0,0 0,2 1,0-1,1 1,0 1,0 0,1-1,1-1,1 0,-2 0,0 0,-1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837 498,'-4'0,"0"0,1 1,0-1,-1 2,1-2,-1 2,0-2,1 1,0 1,1 1,1 0,1 0,0 1,3-1,0 0,0-2,1 1,0-1,-1 0,0 0,0 0,0 0,0-1,0 1,0 0,0-1,1 1,-1-1,0 0,0-2,0-1,-1 0,0 0,-1-1,-1 1,0 0,0-1,0 1,-1-1,-1 1,-1 2,0 0,-1-1,1 0,0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643 983,'3'-1,"1"1,-1 0,1 0,-1 0,0-1,0 1,0 0,0-1,0 0,0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687 976,'3'0,"0"0,0 0,0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693 989,'3'0,"0"0,0 0,0 0,0-1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713 1012,'4'0,"0"-1,-1 0,1 0,0-1,-1 2,0-2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773 506,'4'2,"-1"-2,1 0,-1 0,0 0,0 0,0 1,0 0,0-1,0 1,0-1,0 0,0 0,1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480 1032,'3'0,"0"0,1 0,-1 0,0 0,0 0,2 0,-1 0,1 0,2 0,-3 0,2 0,0 0,0 0,-1 0,1 0,-2 0,0-1,0 0,-1 1,0 0,0-1,1 0,0 0,-1 1,0-1,1 1,0 0,0 1,-1 0,0-1,0 0,0 0,1-1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715 799,'3'1,"1"-1,-1 0,0 0,1 0,0-1,-1 0,0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816 713,'3'0,"0"0,1 1,0 0,1 1,-2-2,0 0,0 0,0 0,0 1,0-1,0 1,0 0,0-1,0 0,0 0,0 0,0 0,1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969 714,'3'0,"0"0,0 0,0 0,0 0,1 0,-1 0,0 0,0-2,0 2,0 0,0 0,0 0,0 0,0 0,0 0,0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896 719,'3'-1,"1"1,-1 0,0 0,0 0,0 0,1 0,-1 0,0 0,0 0,0 0,1 0,-1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628 471,'1'3,"-1"0,1 0,0 0,0 1,0 0,1-1,1-1,0 1,0-1,1 0,0-2,-1 1,0-1,0 0,0 0,0-1,0-1,-1-1,-1 0,0 0,-1-2,-1 2,0 0,-2-3,1 3,0 0,0-1,-1 4,0-2,0 0,0 1,0-2,-1 1,1 2,0 0,0 0,-1 0,1 2,0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 723,'3'-1,"0"1,0 0,1 0,-1 0,1 0,-1 0,0 0,0 0,0 0,0 0,0 0,1 0,-1 0,0 1,0-1,0 1,0 0,0 0,1 0,-1-1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526 461,'2'0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542 451,'-1'3,"0"0,0 0,0 1,0-1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538 490,'3'0,"0"1,0-1,-2 4,-1-1,0 1,0-1,-2 0,0 0,5-3,0 0,0 0,0 0,0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553 535,'3'0,"0"0,0 0,0 3,-1 0,-2 0,-3-1,-1-1,7 1,0 1,0-3,-1 3,-2 0,-4 0,0-2,0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473 576,'0'3,"-1"1,0 0,0-1,4-2,1 0,0-1,-1 0,1 0,0-2,-1 2,0-2,0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496 572,'-3'0,"1"3,2 1,-1-1,0 1,0-1,0 0,0 0,1 0,0 0,-2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377 651,'4'-1,"-1"1,0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302 709,'4'0,"0"0,-1 0,0 0,0 0,1 0,1 0,-1 0,0 0,0 0,2 0,-3 0,0 0,1 0,0 0,1 0,0 0,-2 0,0 0,1 0,0 0,-1 1,1 0,-1-1,0 1,3 0,-3-1,1 0,-1 0,1 0,-1 0,0 1,0-1,0 0,0 0,0 1,0 0,0-1,0 0,0 0,0 0,1 0,-1 0,0 0,3 0,-2 0,1 0,-2 1,0 0,1-1,0 2,0-2,-1 0,1 0,-1 0,1 0,-1 0,0 0,0 0,2-1,-2 0,1 0,-1 0,0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408 625,'0'3,"-1"1,0-1,2 0,1 0,1-1,0 0,-1 1,-2 0,-2 0,-2-2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619 502,'-3'0,"-1"0,1 0,0 0,0 0,0 2,0-1,1 3,0-1,0 1,1 0,1 0,0-1,3 0,-1 1,0-1,2-2,-1 0,0-1,0 0,0 0,1-1,-1-1,0 0,1-1,-2 0,-1 0,2-1,-2 1,0 0,-1 0,1 0,-1-1,0 0,0 1,-2-1,-1 1,1 0,-2 0,-1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410 625,'3'0,"0"1,0-1,0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574 657,'-3'1,"1"2,0 0,0 0,0 0,2 0,-1 0,1 0,0 1,2-1,1-1,0-2,0 0,0 0,0-1,0 0,-2-2,-1 0,0 0,-3 2,-1-2,1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361 658,'3'0,"0"0,0 0,0 0,0 0,1 0,4 0,-1 0,1 0,0 0,3 1,-1-1,1 0,-3 0,1 0,-1 0,-1 1,0 0,-3-1,0 2,0-2,-1 0,1 0,0 0,0 0,1 0,-2 0,0 0,1 0,0 0,0 0,1 0,0 0,-2 0,2 0,-2 0,2 1,-1-1,2 2,-3-2,0 0,1 0,-1 0,2 0,0 0,0 0,-2 1,1 0,0-1,-1 0,1 0,-1 0,0 0,1 0,0 0,-1-1,1 0,-1 1,0-1,0 1,2 0,0 0,-2 0,1 0,-1 0,0 0,0 0,1-1,1 1,-2 0,1 0,1-2,-1 2,-1 0,1-1,-1 1,0-1,0 1,0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934 461,'-3'0,"0"1,0 0,0 1,1 1,-1-1,0 1,1 0,1 0,-1 1,1-1,1 0,0 0,0 2,0-2,0 1,2-1,1 0,-1 0,0 0,1 1,1-3,0 1,-1-2,0 0,2 0,-2 0,0-2,0 1,0 0,2-2,-2 0,0-1,-1 1,-1 0,1 0,-2-1,1 1,0-1,-1 1,0-1,0 0,-1-1,-1 2,-1 0,0-1,0 2,1-1,-1 2,-1 1,1-1,0 1,0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919 509,'4'0,"-1"0,0-1,1 1,-1-1,0 1,0 0,0-1,0 0,1 0,-1 0,1 1,-1 0,0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979 471,'0'3,"0"0,0 0,1 0,1 0,0 0,-1 0,1 0,1 1,0-1,-1 0,1 0,0-3,-1 3,1-1,0-2,0 0,1 0,-1-3,0 2,-1-2,2 1,-2-2,0 1,-1 0,1 0,-1-1,-1 1,0 0,0 0,0 0,-4-4,1 3,0 0,-1 1,-1 2,2-1,0 2,0-1,0 1,0 0,-1 0,1 1,-2 2,2-1,-1 0,0 2,2-1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8-28T21:44: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992 501,'3'0,"0"0,0 0,0 0,0 0,1 0,-1 0,0 0,0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image" Target="../media/image1.jpeg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1.jpe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image" Target="../media/image1.jpe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image" Target="../media/image1.jpeg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image" Target="../media/image2.jpeg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image" Target="../media/image1.jpeg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image" Target="../media/image1.jpeg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image" Target="../media/image1.jpeg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image" Target="../media/image1.jpeg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image" Target="../media/image3.jpeg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image" Target="../media/image3.jpeg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image" Target="../media/image3.jpeg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image" Target="../media/image3.jpeg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1877400" y="2597580"/>
            <a:ext cx="5389200" cy="899100"/>
          </a:xfrm>
        </p:spPr>
        <p:txBody>
          <a:bodyPr lIns="90000" tIns="46800" rIns="90000" bIns="46800" anchor="b" anchorCtr="0">
            <a:normAutofit/>
          </a:bodyPr>
          <a:lstStyle>
            <a:lvl1pPr algn="dist">
              <a:defRPr sz="5400" b="0" spc="600" baseline="0">
                <a:solidFill>
                  <a:schemeClr val="accent1"/>
                </a:solidFill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3023550" y="3882366"/>
            <a:ext cx="3096900" cy="376951"/>
          </a:xfrm>
        </p:spPr>
        <p:txBody>
          <a:bodyPr lIns="101600" tIns="38100" rIns="76200" bIns="381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05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>
              <p:custDataLst>
                <p:tags r:id="rId5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016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 sz="1350">
                <a:latin typeface="微软雅黑" panose="020B0503020204020204" charset="-122"/>
                <a:ea typeface="微软雅黑" panose="020B0503020204020204" charset="-122"/>
                <a:cs typeface="Viner Hand ITC" panose="03070502030502020203" charset="0"/>
                <a:sym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619250" y="2736288"/>
            <a:ext cx="5905500" cy="8073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800" b="0" u="none" strike="noStrike" kern="1200" cap="none" spc="800" normalizeH="0" baseline="0">
                <a:solidFill>
                  <a:schemeClr val="accent1"/>
                </a:solidFill>
                <a:uFillTx/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3023550" y="3885918"/>
            <a:ext cx="3096900" cy="398264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kumimoji="0" lang="zh-CN" altLang="en-US" sz="1050" b="0" i="0" u="none" strike="noStrike" kern="1200" cap="none" spc="8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 userDrawn="1">
              <p:custDataLst>
                <p:tags r:id="rId5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016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 sz="1350">
                <a:latin typeface="微软雅黑" panose="020B0503020204020204" charset="-122"/>
                <a:ea typeface="微软雅黑" panose="020B0503020204020204" charset="-122"/>
                <a:cs typeface="Viner Hand ITC" panose="03070502030502020203" charset="0"/>
                <a:sym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12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 userDrawn="1">
              <p:custDataLst>
                <p:tags r:id="rId5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016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 sz="1350">
                <a:latin typeface="微软雅黑" panose="020B0503020204020204" charset="-122"/>
                <a:ea typeface="微软雅黑" panose="020B0503020204020204" charset="-122"/>
                <a:cs typeface="Viner Hand ITC" panose="03070502030502020203" charset="0"/>
                <a:sym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2"/>
            </p:custDataLst>
          </p:nvPr>
        </p:nvSpPr>
        <p:spPr>
          <a:xfrm>
            <a:off x="2" y="0"/>
            <a:ext cx="5304991" cy="6858000"/>
          </a:xfrm>
          <a:custGeom>
            <a:avLst/>
            <a:gdLst>
              <a:gd name="connsiteX0" fmla="*/ 0 w 7073321"/>
              <a:gd name="connsiteY0" fmla="*/ 0 h 6858000"/>
              <a:gd name="connsiteX1" fmla="*/ 3362885 w 7073321"/>
              <a:gd name="connsiteY1" fmla="*/ 0 h 6858000"/>
              <a:gd name="connsiteX2" fmla="*/ 4634891 w 7073321"/>
              <a:gd name="connsiteY2" fmla="*/ 0 h 6858000"/>
              <a:gd name="connsiteX3" fmla="*/ 7073321 w 7073321"/>
              <a:gd name="connsiteY3" fmla="*/ 6858000 h 6858000"/>
              <a:gd name="connsiteX4" fmla="*/ 3362885 w 7073321"/>
              <a:gd name="connsiteY4" fmla="*/ 6858000 h 6858000"/>
              <a:gd name="connsiteX5" fmla="*/ 2171151 w 7073321"/>
              <a:gd name="connsiteY5" fmla="*/ 6858000 h 6858000"/>
              <a:gd name="connsiteX6" fmla="*/ 0 w 707332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3321" h="6858000">
                <a:moveTo>
                  <a:pt x="0" y="0"/>
                </a:moveTo>
                <a:lnTo>
                  <a:pt x="3362885" y="0"/>
                </a:lnTo>
                <a:lnTo>
                  <a:pt x="4634891" y="0"/>
                </a:lnTo>
                <a:lnTo>
                  <a:pt x="7073321" y="6858000"/>
                </a:lnTo>
                <a:lnTo>
                  <a:pt x="3362885" y="6858000"/>
                </a:lnTo>
                <a:lnTo>
                  <a:pt x="21711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1" y="0"/>
            <a:ext cx="4606175" cy="6858000"/>
          </a:xfrm>
          <a:custGeom>
            <a:avLst/>
            <a:gdLst>
              <a:gd name="connsiteX0" fmla="*/ 0 w 6141567"/>
              <a:gd name="connsiteY0" fmla="*/ 0 h 6858000"/>
              <a:gd name="connsiteX1" fmla="*/ 2431131 w 6141567"/>
              <a:gd name="connsiteY1" fmla="*/ 0 h 6858000"/>
              <a:gd name="connsiteX2" fmla="*/ 3703137 w 6141567"/>
              <a:gd name="connsiteY2" fmla="*/ 0 h 6858000"/>
              <a:gd name="connsiteX3" fmla="*/ 6141567 w 6141567"/>
              <a:gd name="connsiteY3" fmla="*/ 6858000 h 6858000"/>
              <a:gd name="connsiteX4" fmla="*/ 2431131 w 6141567"/>
              <a:gd name="connsiteY4" fmla="*/ 6858000 h 6858000"/>
              <a:gd name="connsiteX5" fmla="*/ 1239397 w 6141567"/>
              <a:gd name="connsiteY5" fmla="*/ 6858000 h 6858000"/>
              <a:gd name="connsiteX6" fmla="*/ 0 w 61415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41567" h="6858000">
                <a:moveTo>
                  <a:pt x="0" y="0"/>
                </a:moveTo>
                <a:lnTo>
                  <a:pt x="2431131" y="0"/>
                </a:lnTo>
                <a:lnTo>
                  <a:pt x="3703137" y="0"/>
                </a:lnTo>
                <a:lnTo>
                  <a:pt x="6141567" y="6858000"/>
                </a:lnTo>
                <a:lnTo>
                  <a:pt x="2431131" y="6858000"/>
                </a:lnTo>
                <a:lnTo>
                  <a:pt x="123939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>
            <p:custDataLst>
              <p:tags r:id="rId5"/>
            </p:custDataLst>
          </p:nvPr>
        </p:nvSpPr>
        <p:spPr>
          <a:xfrm>
            <a:off x="185057" y="243785"/>
            <a:ext cx="8773886" cy="637043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376057" y="716190"/>
            <a:ext cx="4265532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 userDrawn="1">
              <p:custDataLst>
                <p:tags r:id="rId5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016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 sz="1350">
                <a:latin typeface="微软雅黑" panose="020B0503020204020204" charset="-122"/>
                <a:ea typeface="微软雅黑" panose="020B0503020204020204" charset="-122"/>
                <a:cs typeface="Viner Hand ITC" panose="03070502030502020203" charset="0"/>
                <a:sym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>
              <p:custDataLst>
                <p:tags r:id="rId5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>
              <p:custDataLst>
                <p:tags r:id="rId5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647825" y="2597580"/>
            <a:ext cx="5848350" cy="899100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微软雅黑" panose="020B0503020204020204" charset="-122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2938323" y="3859229"/>
            <a:ext cx="3267354" cy="2381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spc="8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</a:defRPr>
            </a:lvl1pPr>
            <a:lvl2pPr marL="342900" indent="0" algn="ctr">
              <a:lnSpc>
                <a:spcPct val="100000"/>
              </a:lnSpc>
              <a:buNone/>
              <a:defRPr sz="1050" spc="8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</a:defRPr>
            </a:lvl2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3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7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>
            <p:custDataLst>
              <p:tags r:id="rId3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3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24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3"/>
            </p:custDataLst>
          </p:nvPr>
        </p:nvSpPr>
        <p:spPr>
          <a:xfrm>
            <a:off x="219551" y="304165"/>
            <a:ext cx="8704898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9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0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 userDrawn="1">
            <p:ph type="body" sz="quarter" idx="15"/>
            <p:custDataLst>
              <p:tags r:id="rId11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6"/>
            <p:custDataLst>
              <p:tags r:id="rId12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322307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2592000" y="6349833"/>
            <a:ext cx="396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120450" y="6349833"/>
            <a:ext cx="2700000" cy="316800"/>
          </a:xfrm>
        </p:spPr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36.xml"/><Relationship Id="rId23" Type="http://schemas.openxmlformats.org/officeDocument/2006/relationships/tags" Target="../tags/tag135.xml"/><Relationship Id="rId22" Type="http://schemas.openxmlformats.org/officeDocument/2006/relationships/tags" Target="../tags/tag134.xml"/><Relationship Id="rId21" Type="http://schemas.openxmlformats.org/officeDocument/2006/relationships/tags" Target="../tags/tag133.xml"/><Relationship Id="rId20" Type="http://schemas.openxmlformats.org/officeDocument/2006/relationships/tags" Target="../tags/tag13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1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image" Target="../media/image6.png"/><Relationship Id="rId7" Type="http://schemas.openxmlformats.org/officeDocument/2006/relationships/tags" Target="../tags/tag143.xml"/><Relationship Id="rId6" Type="http://schemas.openxmlformats.org/officeDocument/2006/relationships/image" Target="../media/image5.png"/><Relationship Id="rId5" Type="http://schemas.openxmlformats.org/officeDocument/2006/relationships/tags" Target="../tags/tag142.xml"/><Relationship Id="rId4" Type="http://schemas.openxmlformats.org/officeDocument/2006/relationships/image" Target="../media/image4.png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image" Target="../media/image7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50.xml"/><Relationship Id="rId6" Type="http://schemas.openxmlformats.org/officeDocument/2006/relationships/image" Target="../media/image9.png"/><Relationship Id="rId5" Type="http://schemas.openxmlformats.org/officeDocument/2006/relationships/tags" Target="../tags/tag149.xml"/><Relationship Id="rId4" Type="http://schemas.openxmlformats.org/officeDocument/2006/relationships/image" Target="../media/image8.png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54.xml"/><Relationship Id="rId6" Type="http://schemas.openxmlformats.org/officeDocument/2006/relationships/image" Target="../media/image11.png"/><Relationship Id="rId5" Type="http://schemas.openxmlformats.org/officeDocument/2006/relationships/tags" Target="../tags/tag153.xml"/><Relationship Id="rId4" Type="http://schemas.openxmlformats.org/officeDocument/2006/relationships/image" Target="../media/image10.png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3.xml"/><Relationship Id="rId7" Type="http://schemas.openxmlformats.org/officeDocument/2006/relationships/image" Target="../media/image14.png"/><Relationship Id="rId64" Type="http://schemas.openxmlformats.org/officeDocument/2006/relationships/slideLayout" Target="../slideLayouts/slideLayout18.xml"/><Relationship Id="rId63" Type="http://schemas.openxmlformats.org/officeDocument/2006/relationships/tags" Target="../tags/tag156.xml"/><Relationship Id="rId62" Type="http://schemas.openxmlformats.org/officeDocument/2006/relationships/image" Target="../media/image41.png"/><Relationship Id="rId61" Type="http://schemas.openxmlformats.org/officeDocument/2006/relationships/customXml" Target="../ink/ink30.xml"/><Relationship Id="rId60" Type="http://schemas.openxmlformats.org/officeDocument/2006/relationships/image" Target="../media/image40.png"/><Relationship Id="rId6" Type="http://schemas.openxmlformats.org/officeDocument/2006/relationships/customXml" Target="../ink/ink2.xml"/><Relationship Id="rId59" Type="http://schemas.openxmlformats.org/officeDocument/2006/relationships/customXml" Target="../ink/ink29.xml"/><Relationship Id="rId58" Type="http://schemas.openxmlformats.org/officeDocument/2006/relationships/image" Target="../media/image39.png"/><Relationship Id="rId57" Type="http://schemas.openxmlformats.org/officeDocument/2006/relationships/customXml" Target="../ink/ink28.xml"/><Relationship Id="rId56" Type="http://schemas.openxmlformats.org/officeDocument/2006/relationships/image" Target="../media/image38.png"/><Relationship Id="rId55" Type="http://schemas.openxmlformats.org/officeDocument/2006/relationships/customXml" Target="../ink/ink27.xml"/><Relationship Id="rId54" Type="http://schemas.openxmlformats.org/officeDocument/2006/relationships/image" Target="../media/image37.png"/><Relationship Id="rId53" Type="http://schemas.openxmlformats.org/officeDocument/2006/relationships/customXml" Target="../ink/ink26.xml"/><Relationship Id="rId52" Type="http://schemas.openxmlformats.org/officeDocument/2006/relationships/image" Target="../media/image36.png"/><Relationship Id="rId51" Type="http://schemas.openxmlformats.org/officeDocument/2006/relationships/customXml" Target="../ink/ink25.xml"/><Relationship Id="rId50" Type="http://schemas.openxmlformats.org/officeDocument/2006/relationships/image" Target="../media/image35.png"/><Relationship Id="rId5" Type="http://schemas.openxmlformats.org/officeDocument/2006/relationships/image" Target="../media/image13.png"/><Relationship Id="rId49" Type="http://schemas.openxmlformats.org/officeDocument/2006/relationships/customXml" Target="../ink/ink24.xml"/><Relationship Id="rId48" Type="http://schemas.openxmlformats.org/officeDocument/2006/relationships/image" Target="../media/image34.png"/><Relationship Id="rId47" Type="http://schemas.openxmlformats.org/officeDocument/2006/relationships/customXml" Target="../ink/ink23.xml"/><Relationship Id="rId46" Type="http://schemas.openxmlformats.org/officeDocument/2006/relationships/image" Target="../media/image33.png"/><Relationship Id="rId45" Type="http://schemas.openxmlformats.org/officeDocument/2006/relationships/customXml" Target="../ink/ink22.xml"/><Relationship Id="rId44" Type="http://schemas.openxmlformats.org/officeDocument/2006/relationships/image" Target="../media/image32.png"/><Relationship Id="rId43" Type="http://schemas.openxmlformats.org/officeDocument/2006/relationships/customXml" Target="../ink/ink21.xml"/><Relationship Id="rId42" Type="http://schemas.openxmlformats.org/officeDocument/2006/relationships/image" Target="../media/image31.png"/><Relationship Id="rId41" Type="http://schemas.openxmlformats.org/officeDocument/2006/relationships/customXml" Target="../ink/ink20.xml"/><Relationship Id="rId40" Type="http://schemas.openxmlformats.org/officeDocument/2006/relationships/image" Target="../media/image30.png"/><Relationship Id="rId4" Type="http://schemas.openxmlformats.org/officeDocument/2006/relationships/customXml" Target="../ink/ink1.xml"/><Relationship Id="rId39" Type="http://schemas.openxmlformats.org/officeDocument/2006/relationships/customXml" Target="../ink/ink19.xml"/><Relationship Id="rId38" Type="http://schemas.openxmlformats.org/officeDocument/2006/relationships/image" Target="../media/image29.png"/><Relationship Id="rId37" Type="http://schemas.openxmlformats.org/officeDocument/2006/relationships/customXml" Target="../ink/ink18.xml"/><Relationship Id="rId36" Type="http://schemas.openxmlformats.org/officeDocument/2006/relationships/image" Target="../media/image28.png"/><Relationship Id="rId35" Type="http://schemas.openxmlformats.org/officeDocument/2006/relationships/customXml" Target="../ink/ink17.xml"/><Relationship Id="rId34" Type="http://schemas.openxmlformats.org/officeDocument/2006/relationships/customXml" Target="../ink/ink16.xml"/><Relationship Id="rId33" Type="http://schemas.openxmlformats.org/officeDocument/2006/relationships/image" Target="../media/image27.png"/><Relationship Id="rId32" Type="http://schemas.openxmlformats.org/officeDocument/2006/relationships/customXml" Target="../ink/ink15.xml"/><Relationship Id="rId31" Type="http://schemas.openxmlformats.org/officeDocument/2006/relationships/image" Target="../media/image26.png"/><Relationship Id="rId30" Type="http://schemas.openxmlformats.org/officeDocument/2006/relationships/customXml" Target="../ink/ink14.xml"/><Relationship Id="rId3" Type="http://schemas.openxmlformats.org/officeDocument/2006/relationships/image" Target="../media/image12.png"/><Relationship Id="rId29" Type="http://schemas.openxmlformats.org/officeDocument/2006/relationships/image" Target="../media/image25.png"/><Relationship Id="rId28" Type="http://schemas.openxmlformats.org/officeDocument/2006/relationships/customXml" Target="../ink/ink13.xml"/><Relationship Id="rId27" Type="http://schemas.openxmlformats.org/officeDocument/2006/relationships/image" Target="../media/image24.png"/><Relationship Id="rId26" Type="http://schemas.openxmlformats.org/officeDocument/2006/relationships/customXml" Target="../ink/ink12.xml"/><Relationship Id="rId25" Type="http://schemas.openxmlformats.org/officeDocument/2006/relationships/image" Target="../media/image23.png"/><Relationship Id="rId24" Type="http://schemas.openxmlformats.org/officeDocument/2006/relationships/customXml" Target="../ink/ink11.xml"/><Relationship Id="rId23" Type="http://schemas.openxmlformats.org/officeDocument/2006/relationships/image" Target="../media/image22.png"/><Relationship Id="rId22" Type="http://schemas.openxmlformats.org/officeDocument/2006/relationships/customXml" Target="../ink/ink10.xml"/><Relationship Id="rId21" Type="http://schemas.openxmlformats.org/officeDocument/2006/relationships/image" Target="../media/image21.png"/><Relationship Id="rId20" Type="http://schemas.openxmlformats.org/officeDocument/2006/relationships/customXml" Target="../ink/ink9.xml"/><Relationship Id="rId2" Type="http://schemas.openxmlformats.org/officeDocument/2006/relationships/tags" Target="../tags/tag155.xml"/><Relationship Id="rId19" Type="http://schemas.openxmlformats.org/officeDocument/2006/relationships/image" Target="../media/image20.png"/><Relationship Id="rId18" Type="http://schemas.openxmlformats.org/officeDocument/2006/relationships/customXml" Target="../ink/ink8.xml"/><Relationship Id="rId17" Type="http://schemas.openxmlformats.org/officeDocument/2006/relationships/image" Target="../media/image19.png"/><Relationship Id="rId16" Type="http://schemas.openxmlformats.org/officeDocument/2006/relationships/customXml" Target="../ink/ink7.xml"/><Relationship Id="rId15" Type="http://schemas.openxmlformats.org/officeDocument/2006/relationships/image" Target="../media/image18.png"/><Relationship Id="rId14" Type="http://schemas.openxmlformats.org/officeDocument/2006/relationships/customXml" Target="../ink/ink6.xml"/><Relationship Id="rId13" Type="http://schemas.openxmlformats.org/officeDocument/2006/relationships/image" Target="../media/image17.png"/><Relationship Id="rId12" Type="http://schemas.openxmlformats.org/officeDocument/2006/relationships/customXml" Target="../ink/ink5.xml"/><Relationship Id="rId11" Type="http://schemas.openxmlformats.org/officeDocument/2006/relationships/image" Target="../media/image16.png"/><Relationship Id="rId10" Type="http://schemas.openxmlformats.org/officeDocument/2006/relationships/customXml" Target="../ink/ink4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customXml" Target="../ink/ink34.xml"/><Relationship Id="rId8" Type="http://schemas.openxmlformats.org/officeDocument/2006/relationships/image" Target="../media/image43.png"/><Relationship Id="rId7" Type="http://schemas.openxmlformats.org/officeDocument/2006/relationships/customXml" Target="../ink/ink33.xml"/><Relationship Id="rId6" Type="http://schemas.openxmlformats.org/officeDocument/2006/relationships/image" Target="../media/image42.png"/><Relationship Id="rId5" Type="http://schemas.openxmlformats.org/officeDocument/2006/relationships/customXml" Target="../ink/ink32.xml"/><Relationship Id="rId4" Type="http://schemas.openxmlformats.org/officeDocument/2006/relationships/image" Target="../media/image24.png"/><Relationship Id="rId3" Type="http://schemas.openxmlformats.org/officeDocument/2006/relationships/customXml" Target="../ink/ink31.xml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158.xml"/><Relationship Id="rId24" Type="http://schemas.openxmlformats.org/officeDocument/2006/relationships/image" Target="../media/image51.png"/><Relationship Id="rId23" Type="http://schemas.openxmlformats.org/officeDocument/2006/relationships/customXml" Target="../ink/ink41.xml"/><Relationship Id="rId22" Type="http://schemas.openxmlformats.org/officeDocument/2006/relationships/image" Target="../media/image50.png"/><Relationship Id="rId21" Type="http://schemas.openxmlformats.org/officeDocument/2006/relationships/customXml" Target="../ink/ink40.xml"/><Relationship Id="rId20" Type="http://schemas.openxmlformats.org/officeDocument/2006/relationships/image" Target="../media/image49.png"/><Relationship Id="rId2" Type="http://schemas.openxmlformats.org/officeDocument/2006/relationships/tags" Target="../tags/tag157.xml"/><Relationship Id="rId19" Type="http://schemas.openxmlformats.org/officeDocument/2006/relationships/customXml" Target="../ink/ink39.xml"/><Relationship Id="rId18" Type="http://schemas.openxmlformats.org/officeDocument/2006/relationships/image" Target="../media/image48.png"/><Relationship Id="rId17" Type="http://schemas.openxmlformats.org/officeDocument/2006/relationships/customXml" Target="../ink/ink38.xml"/><Relationship Id="rId16" Type="http://schemas.openxmlformats.org/officeDocument/2006/relationships/image" Target="../media/image47.png"/><Relationship Id="rId15" Type="http://schemas.openxmlformats.org/officeDocument/2006/relationships/customXml" Target="../ink/ink37.xml"/><Relationship Id="rId14" Type="http://schemas.openxmlformats.org/officeDocument/2006/relationships/image" Target="../media/image46.png"/><Relationship Id="rId13" Type="http://schemas.openxmlformats.org/officeDocument/2006/relationships/customXml" Target="../ink/ink36.xml"/><Relationship Id="rId12" Type="http://schemas.openxmlformats.org/officeDocument/2006/relationships/image" Target="../media/image45.png"/><Relationship Id="rId11" Type="http://schemas.openxmlformats.org/officeDocument/2006/relationships/customXml" Target="../ink/ink35.xml"/><Relationship Id="rId10" Type="http://schemas.openxmlformats.org/officeDocument/2006/relationships/image" Target="../media/image4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877400" y="2597580"/>
            <a:ext cx="5389200" cy="899100"/>
          </a:xfrm>
        </p:spPr>
        <p:txBody>
          <a:bodyPr>
            <a:normAutofit fontScale="90000"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zh-CN" sz="4900" baseline="0">
                <a:solidFill>
                  <a:schemeClr val="accent1">
                    <a:lumMod val="75000"/>
                  </a:schemeClr>
                </a:solidFill>
              </a:rPr>
              <a:t>深度学习的万恶之源系列（一）</a:t>
            </a:r>
            <a:endParaRPr lang="zh-CN" altLang="zh-CN" sz="4900" baseline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507400" y="3819541"/>
            <a:ext cx="4129200" cy="502601"/>
          </a:xfrm>
        </p:spPr>
        <p:txBody>
          <a:bodyPr>
            <a:noAutofit/>
          </a:bodyPr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zh-CN" sz="2000" baseline="0">
                <a:solidFill>
                  <a:schemeClr val="dk1">
                    <a:lumMod val="75000"/>
                    <a:lumOff val="25000"/>
                  </a:schemeClr>
                </a:solidFill>
              </a:rPr>
              <a:t>一个例子带你看懂神经网络</a:t>
            </a:r>
            <a:endParaRPr lang="zh-CN" altLang="zh-CN" sz="2000" baseline="0">
              <a:solidFill>
                <a:schemeClr val="dk1">
                  <a:lumMod val="75000"/>
                  <a:lumOff val="25000"/>
                </a:schemeClr>
              </a:solidFill>
            </a:endParaRPr>
          </a:p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zh-CN" sz="2000" baseline="0">
                <a:solidFill>
                  <a:schemeClr val="dk1">
                    <a:lumMod val="75000"/>
                    <a:lumOff val="25000"/>
                  </a:schemeClr>
                </a:solidFill>
              </a:rPr>
              <a:t>（</a:t>
            </a:r>
            <a:r>
              <a:rPr lang="zh-CN" altLang="zh-CN" sz="2000" baseline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不依靠框架</a:t>
            </a:r>
            <a:r>
              <a:rPr lang="zh-CN" altLang="zh-CN" sz="2000" baseline="0">
                <a:solidFill>
                  <a:srgbClr val="FF0000"/>
                </a:solidFill>
              </a:rPr>
              <a:t>手搓代码</a:t>
            </a:r>
            <a:r>
              <a:rPr lang="zh-CN" altLang="zh-CN" sz="2000" baseline="0">
                <a:solidFill>
                  <a:schemeClr val="dk1">
                    <a:lumMod val="75000"/>
                    <a:lumOff val="25000"/>
                  </a:schemeClr>
                </a:solidFill>
              </a:rPr>
              <a:t>实现一个</a:t>
            </a:r>
            <a:r>
              <a:rPr lang="zh-CN" altLang="zh-CN" sz="2000" baseline="0">
                <a:solidFill>
                  <a:srgbClr val="7030A0"/>
                </a:solidFill>
              </a:rPr>
              <a:t>神经网络</a:t>
            </a:r>
            <a:r>
              <a:rPr lang="zh-CN" altLang="zh-CN" sz="2000" baseline="0">
                <a:solidFill>
                  <a:schemeClr val="dk1">
                    <a:lumMod val="75000"/>
                    <a:lumOff val="25000"/>
                  </a:schemeClr>
                </a:solidFill>
              </a:rPr>
              <a:t>--MNIST</a:t>
            </a:r>
            <a:r>
              <a:rPr lang="zh-CN" altLang="zh-CN" sz="2000" baseline="0">
                <a:solidFill>
                  <a:schemeClr val="dk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手写字识别</a:t>
            </a:r>
            <a:r>
              <a:rPr lang="zh-CN" altLang="zh-CN" sz="2000" baseline="0">
                <a:solidFill>
                  <a:schemeClr val="dk1">
                    <a:lumMod val="75000"/>
                    <a:lumOff val="25000"/>
                  </a:schemeClr>
                </a:solidFill>
              </a:rPr>
              <a:t>）</a:t>
            </a:r>
            <a:endParaRPr lang="zh-CN" altLang="zh-CN" sz="2000" baseline="0">
              <a:solidFill>
                <a:schemeClr val="dk1">
                  <a:lumMod val="75000"/>
                  <a:lumOff val="25000"/>
                </a:schemeClr>
              </a:solidFill>
            </a:endParaRPr>
          </a:p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en-US" altLang="zh-CN" sz="2000" baseline="0">
                <a:solidFill>
                  <a:schemeClr val="dk1">
                    <a:lumMod val="75000"/>
                    <a:lumOff val="25000"/>
                  </a:schemeClr>
                </a:solidFill>
              </a:rPr>
              <a:t>jzb1111</a:t>
            </a:r>
            <a:endParaRPr lang="en-US" altLang="zh-CN" sz="2000" baseline="0">
              <a:solidFill>
                <a:schemeClr val="dk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7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dk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一、神经网络的原理</a:t>
            </a:r>
            <a:endParaRPr lang="zh-CN" altLang="en-US">
              <a:solidFill>
                <a:schemeClr val="dk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1196975"/>
            <a:ext cx="3670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1.1</a:t>
            </a:r>
            <a:r>
              <a:rPr lang="zh-CN" altLang="en-US"/>
              <a:t>神经网络的起源</a:t>
            </a:r>
            <a:r>
              <a:rPr lang="en-US" altLang="zh-CN"/>
              <a:t>--</a:t>
            </a:r>
            <a:r>
              <a:rPr lang="zh-CN" altLang="en-US"/>
              <a:t>灵感</a:t>
            </a:r>
            <a:r>
              <a:rPr lang="zh-CN" altLang="en-US"/>
              <a:t>来源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628775"/>
            <a:ext cx="4813300" cy="13792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3789045"/>
            <a:ext cx="4815840" cy="1733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364480" y="1412875"/>
            <a:ext cx="3373120" cy="1790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648960" y="4060190"/>
            <a:ext cx="3000375" cy="2413000"/>
          </a:xfrm>
          <a:prstGeom prst="rect">
            <a:avLst/>
          </a:prstGeom>
        </p:spPr>
      </p:pic>
      <p:cxnSp>
        <p:nvCxnSpPr>
          <p:cNvPr id="7" name="直接箭头连接符 6"/>
          <p:cNvCxnSpPr>
            <a:stCxn id="3" idx="3"/>
            <a:endCxn id="5" idx="1"/>
          </p:cNvCxnSpPr>
          <p:nvPr/>
        </p:nvCxnSpPr>
        <p:spPr>
          <a:xfrm flipV="1">
            <a:off x="4813300" y="2308225"/>
            <a:ext cx="551180" cy="1016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3" idx="2"/>
            <a:endCxn id="4" idx="0"/>
          </p:cNvCxnSpPr>
          <p:nvPr/>
        </p:nvCxnSpPr>
        <p:spPr>
          <a:xfrm>
            <a:off x="2406650" y="3007995"/>
            <a:ext cx="1270" cy="78105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3"/>
            <a:endCxn id="6" idx="1"/>
          </p:cNvCxnSpPr>
          <p:nvPr/>
        </p:nvCxnSpPr>
        <p:spPr>
          <a:xfrm>
            <a:off x="4815840" y="4655820"/>
            <a:ext cx="833120" cy="61087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2"/>
            <a:endCxn id="6" idx="0"/>
          </p:cNvCxnSpPr>
          <p:nvPr/>
        </p:nvCxnSpPr>
        <p:spPr>
          <a:xfrm>
            <a:off x="7051040" y="3203575"/>
            <a:ext cx="98425" cy="856615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79705" y="32848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大脑中的神经连接</a:t>
            </a:r>
            <a:r>
              <a:rPr lang="zh-CN" altLang="en-US"/>
              <a:t>方式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11"/>
            </p:custDataLst>
          </p:nvPr>
        </p:nvSpPr>
        <p:spPr>
          <a:xfrm>
            <a:off x="4932045" y="6381750"/>
            <a:ext cx="3433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将大脑神经的工作方式</a:t>
            </a:r>
            <a:r>
              <a:rPr lang="zh-CN" altLang="en-US"/>
              <a:t>数学化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36235" y="32848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神经元的</a:t>
            </a:r>
            <a:r>
              <a:rPr lang="zh-CN" altLang="en-US"/>
              <a:t>连接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7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dk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二、神经网络的</a:t>
            </a:r>
            <a:r>
              <a:rPr lang="zh-CN" altLang="en-US">
                <a:solidFill>
                  <a:schemeClr val="dk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数学化</a:t>
            </a:r>
            <a:endParaRPr lang="zh-CN" altLang="en-US">
              <a:solidFill>
                <a:schemeClr val="dk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9795" y="1412875"/>
            <a:ext cx="3670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2.1</a:t>
            </a:r>
            <a:r>
              <a:rPr lang="zh-CN" altLang="en-US"/>
              <a:t>将脑神经的工作方式</a:t>
            </a:r>
            <a:r>
              <a:rPr lang="zh-CN" altLang="en-US"/>
              <a:t>数学化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5650" y="1781175"/>
            <a:ext cx="4911725" cy="29159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8040" y="5301615"/>
            <a:ext cx="20015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连接的权重决定下一个节点的</a:t>
            </a:r>
            <a:r>
              <a:rPr lang="zh-CN" altLang="en-US"/>
              <a:t>激活程度</a:t>
            </a:r>
            <a:endParaRPr lang="zh-CN" altLang="en-US"/>
          </a:p>
        </p:txBody>
      </p:sp>
      <p:cxnSp>
        <p:nvCxnSpPr>
          <p:cNvPr id="8" name="直接箭头连接符 7"/>
          <p:cNvCxnSpPr>
            <a:stCxn id="7" idx="0"/>
          </p:cNvCxnSpPr>
          <p:nvPr/>
        </p:nvCxnSpPr>
        <p:spPr>
          <a:xfrm flipH="1" flipV="1">
            <a:off x="1764030" y="3861435"/>
            <a:ext cx="64770" cy="14401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44165" y="5301615"/>
            <a:ext cx="17646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sigmoid</a:t>
            </a:r>
            <a:r>
              <a:rPr lang="zh-CN" altLang="en-US"/>
              <a:t>函数完成了对神经网络的去线性</a:t>
            </a:r>
            <a:r>
              <a:rPr lang="zh-CN" altLang="en-US"/>
              <a:t>化</a:t>
            </a:r>
            <a:endParaRPr lang="zh-CN" altLang="en-US"/>
          </a:p>
        </p:txBody>
      </p:sp>
      <p:cxnSp>
        <p:nvCxnSpPr>
          <p:cNvPr id="10" name="直接箭头连接符 9"/>
          <p:cNvCxnSpPr>
            <a:stCxn id="9" idx="0"/>
          </p:cNvCxnSpPr>
          <p:nvPr/>
        </p:nvCxnSpPr>
        <p:spPr>
          <a:xfrm flipH="1" flipV="1">
            <a:off x="2555875" y="4077335"/>
            <a:ext cx="1170940" cy="122428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787900" y="5440045"/>
            <a:ext cx="1616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多个中间层模拟了多层神</a:t>
            </a:r>
            <a:r>
              <a:rPr lang="zh-CN" altLang="en-US"/>
              <a:t>经</a:t>
            </a:r>
            <a:endParaRPr lang="zh-CN" altLang="en-US"/>
          </a:p>
        </p:txBody>
      </p:sp>
      <p:cxnSp>
        <p:nvCxnSpPr>
          <p:cNvPr id="12" name="直接箭头连接符 11"/>
          <p:cNvCxnSpPr>
            <a:stCxn id="11" idx="0"/>
          </p:cNvCxnSpPr>
          <p:nvPr/>
        </p:nvCxnSpPr>
        <p:spPr>
          <a:xfrm flipH="1" flipV="1">
            <a:off x="3996055" y="4004945"/>
            <a:ext cx="1600200" cy="14351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724525" y="1196975"/>
            <a:ext cx="1491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偏置加速了神经网络的训练</a:t>
            </a:r>
            <a:r>
              <a:rPr lang="zh-CN" altLang="en-US"/>
              <a:t>过程</a:t>
            </a:r>
            <a:endParaRPr lang="zh-CN" altLang="en-US"/>
          </a:p>
        </p:txBody>
      </p:sp>
      <p:cxnSp>
        <p:nvCxnSpPr>
          <p:cNvPr id="14" name="直接箭头连接符 13"/>
          <p:cNvCxnSpPr>
            <a:stCxn id="13" idx="1"/>
          </p:cNvCxnSpPr>
          <p:nvPr/>
        </p:nvCxnSpPr>
        <p:spPr>
          <a:xfrm flipH="1">
            <a:off x="2771775" y="1657985"/>
            <a:ext cx="2952750" cy="7632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84570" y="2708910"/>
            <a:ext cx="2640965" cy="19678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588125" y="4725035"/>
            <a:ext cx="1858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sigmoid</a:t>
            </a:r>
            <a:r>
              <a:rPr lang="zh-CN" altLang="en-US"/>
              <a:t>的去线性化</a:t>
            </a:r>
            <a:r>
              <a:rPr lang="zh-CN" altLang="en-US"/>
              <a:t>功能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7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dk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二、神经网络的</a:t>
            </a:r>
            <a:r>
              <a:rPr lang="zh-CN" altLang="en-US">
                <a:solidFill>
                  <a:schemeClr val="dk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数学化</a:t>
            </a:r>
            <a:endParaRPr lang="zh-CN" altLang="en-US">
              <a:solidFill>
                <a:schemeClr val="dk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9795" y="1412875"/>
            <a:ext cx="3670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2.2</a:t>
            </a:r>
            <a:r>
              <a:rPr lang="zh-CN" altLang="en-US"/>
              <a:t>正向传播与</a:t>
            </a:r>
            <a:r>
              <a:rPr lang="zh-CN" altLang="en-US"/>
              <a:t>反向传播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36235" y="2564765"/>
            <a:ext cx="2777490" cy="22917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7200" y="2430780"/>
            <a:ext cx="4733925" cy="25603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3260" y="5949315"/>
            <a:ext cx="716089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详见</a:t>
            </a:r>
            <a:r>
              <a:rPr lang="en-US" altLang="zh-CN"/>
              <a:t>3B</a:t>
            </a:r>
            <a:r>
              <a:rPr lang="en-US" altLang="zh-CN"/>
              <a:t>lue1Brown</a:t>
            </a:r>
            <a:endParaRPr lang="en-US" altLang="zh-CN"/>
          </a:p>
          <a:p>
            <a:r>
              <a:rPr lang="en-US" altLang="zh-CN" sz="1600"/>
              <a:t>https://www.bilibili.com/video/BV1bx411M7Zx/?spm_id_from=333.337.search-card.all.click&amp;vd_source=7f5f467a2d7218293368c6bca5c7f3d3</a:t>
            </a:r>
            <a:endParaRPr lang="en-US" altLang="zh-CN" sz="1600"/>
          </a:p>
        </p:txBody>
      </p:sp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7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dk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三、神经网络实</a:t>
            </a:r>
            <a:r>
              <a:rPr lang="zh-CN" altLang="en-US">
                <a:solidFill>
                  <a:schemeClr val="dk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现</a:t>
            </a:r>
            <a:endParaRPr lang="zh-CN" altLang="en-US">
              <a:solidFill>
                <a:schemeClr val="dk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550" y="1124585"/>
            <a:ext cx="4289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3.1</a:t>
            </a:r>
            <a:r>
              <a:rPr lang="zh-CN" altLang="en-US"/>
              <a:t>不依赖框架实现手写字识别</a:t>
            </a:r>
            <a:r>
              <a:rPr lang="zh-CN" altLang="en-US"/>
              <a:t>例子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25" y="1557020"/>
            <a:ext cx="7039610" cy="52806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5232400" y="2844800"/>
              <a:ext cx="488950" cy="3492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5232400" y="2844800"/>
                <a:ext cx="4889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5073650" y="3136900"/>
              <a:ext cx="393700" cy="266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5073650" y="3136900"/>
                <a:ext cx="3937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3968750" y="2889250"/>
              <a:ext cx="311150" cy="3111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3968750" y="2889250"/>
                <a:ext cx="3111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3746500" y="3067050"/>
              <a:ext cx="292100" cy="355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3746500" y="3067050"/>
                <a:ext cx="292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2292350" y="4178300"/>
              <a:ext cx="2241550" cy="63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2292350" y="4178300"/>
                <a:ext cx="2241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5765800" y="2895600"/>
              <a:ext cx="387350" cy="425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5765800" y="2895600"/>
                <a:ext cx="3873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5835650" y="3194050"/>
              <a:ext cx="311150" cy="381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5835650" y="3194050"/>
                <a:ext cx="3111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6203950" y="2876550"/>
              <a:ext cx="374650" cy="3810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6203950" y="2876550"/>
                <a:ext cx="3746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6299200" y="3181350"/>
              <a:ext cx="17780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6299200" y="3181350"/>
                <a:ext cx="177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2120900" y="4635500"/>
              <a:ext cx="520700" cy="19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2120900" y="4635500"/>
                <a:ext cx="520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2774950" y="4089400"/>
              <a:ext cx="260350" cy="44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2774950" y="4089400"/>
                <a:ext cx="260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3956050" y="4432300"/>
              <a:ext cx="1270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3956050" y="44323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4070350" y="4318000"/>
              <a:ext cx="360" cy="165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4070350" y="4318000"/>
                <a:ext cx="36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4203700" y="5391150"/>
              <a:ext cx="1651000" cy="1206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4203700" y="5391150"/>
                <a:ext cx="16510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4508500" y="6159500"/>
              <a:ext cx="127000" cy="133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4508500" y="6159500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4686300" y="6178550"/>
              <a:ext cx="1270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7"/>
            </p:blipFill>
            <p:spPr>
              <a:xfrm>
                <a:off x="4686300" y="61785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4794250" y="6108700"/>
              <a:ext cx="120650" cy="952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4794250" y="6108700"/>
                <a:ext cx="1206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4819650" y="5981700"/>
              <a:ext cx="133350" cy="2159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4819650" y="5981700"/>
                <a:ext cx="1333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4165600" y="6070600"/>
              <a:ext cx="209550" cy="3746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4165600" y="6070600"/>
                <a:ext cx="2095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4083050" y="6216650"/>
              <a:ext cx="222250" cy="25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4083050" y="6216650"/>
                <a:ext cx="222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4362450" y="6197600"/>
              <a:ext cx="7620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4362450" y="6197600"/>
                <a:ext cx="762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4400550" y="6273800"/>
              <a:ext cx="95250" cy="63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4400550" y="62738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4527550" y="6381750"/>
              <a:ext cx="158750" cy="444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4527550" y="6381750"/>
                <a:ext cx="158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4908550" y="3213100"/>
              <a:ext cx="285750" cy="317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4908550" y="3213100"/>
                <a:ext cx="285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3048000" y="6515100"/>
              <a:ext cx="863600" cy="381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3048000" y="6515100"/>
                <a:ext cx="863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4540250" y="5060950"/>
              <a:ext cx="171450" cy="190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4540250" y="5060950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5181600" y="4527550"/>
              <a:ext cx="393700" cy="444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5181600" y="4527550"/>
                <a:ext cx="393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6153150" y="4521200"/>
              <a:ext cx="330200" cy="127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6153150" y="4521200"/>
                <a:ext cx="330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5689600" y="4559300"/>
              <a:ext cx="285750" cy="6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5689600" y="4559300"/>
                <a:ext cx="285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6591300" y="4584700"/>
              <a:ext cx="425450" cy="317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6591300" y="4584700"/>
                <a:ext cx="425450" cy="31750"/>
              </a:xfrm>
              <a:prstGeom prst="rect"/>
            </p:spPr>
          </p:pic>
        </mc:Fallback>
      </mc:AlternateContent>
    </p:spTree>
    <p:custDataLst>
      <p:tags r:id="rId6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7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dk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三、神经网络实</a:t>
            </a:r>
            <a:r>
              <a:rPr lang="zh-CN" altLang="en-US">
                <a:solidFill>
                  <a:schemeClr val="dk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现</a:t>
            </a:r>
            <a:endParaRPr lang="zh-CN" altLang="en-US">
              <a:solidFill>
                <a:schemeClr val="dk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5740" y="2204720"/>
            <a:ext cx="42894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3.2</a:t>
            </a:r>
            <a:r>
              <a:rPr lang="zh-CN" altLang="en-US"/>
              <a:t>步骤</a:t>
            </a:r>
            <a:endParaRPr lang="zh-CN" altLang="en-US"/>
          </a:p>
          <a:p>
            <a:pPr indent="457200"/>
            <a:endParaRPr lang="zh-CN" altLang="en-US"/>
          </a:p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/>
              <a:t>实现读取</a:t>
            </a:r>
            <a:r>
              <a:rPr lang="zh-CN" altLang="en-US"/>
              <a:t>数据</a:t>
            </a:r>
            <a:endParaRPr lang="zh-CN" altLang="en-US"/>
          </a:p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/>
              <a:t>实现正向</a:t>
            </a:r>
            <a:r>
              <a:rPr lang="zh-CN" altLang="en-US"/>
              <a:t>传播</a:t>
            </a:r>
            <a:endParaRPr lang="zh-CN" altLang="en-US"/>
          </a:p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/>
              <a:t>实现反向</a:t>
            </a:r>
            <a:r>
              <a:rPr lang="zh-CN" altLang="en-US"/>
              <a:t>传播</a:t>
            </a:r>
            <a:endParaRPr lang="zh-CN" altLang="en-US"/>
          </a:p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/>
              <a:t>设置</a:t>
            </a:r>
            <a:r>
              <a:rPr lang="zh-CN" altLang="en-US"/>
              <a:t>参数</a:t>
            </a:r>
            <a:endParaRPr lang="zh-CN" altLang="en-US"/>
          </a:p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/>
              <a:t>训练</a:t>
            </a:r>
            <a:endParaRPr lang="zh-CN" altLang="en-US"/>
          </a:p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/>
              <a:t>绘画</a:t>
            </a:r>
            <a:r>
              <a:rPr lang="en-US" altLang="zh-CN"/>
              <a:t>GUI</a:t>
            </a:r>
            <a:r>
              <a:rPr lang="zh-CN" altLang="en-US"/>
              <a:t>验证</a:t>
            </a:r>
            <a:r>
              <a:rPr lang="en-US" altLang="zh-CN"/>
              <a:t>~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3340100" y="2927350"/>
              <a:ext cx="12700" cy="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3340100" y="2927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3409950" y="2863850"/>
              <a:ext cx="31750" cy="1016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3409950" y="2863850"/>
                <a:ext cx="317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3416300" y="3111500"/>
              <a:ext cx="133350" cy="1397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3416300" y="3111500"/>
                <a:ext cx="133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3511550" y="3397250"/>
              <a:ext cx="114300" cy="177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3511550" y="3397250"/>
                <a:ext cx="1143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2984500" y="3657600"/>
              <a:ext cx="196850" cy="101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2984500" y="3657600"/>
                <a:ext cx="196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3073400" y="3632200"/>
              <a:ext cx="76200" cy="2032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3073400" y="3632200"/>
                <a:ext cx="76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2393950" y="4127500"/>
              <a:ext cx="63500" cy="6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2393950" y="4127500"/>
                <a:ext cx="635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1917700" y="4502150"/>
              <a:ext cx="1473200" cy="69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1917700" y="4502150"/>
                <a:ext cx="1473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2578100" y="3968750"/>
              <a:ext cx="69850" cy="1905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2578100" y="3968750"/>
                <a:ext cx="69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2603500" y="3968750"/>
              <a:ext cx="76200" cy="127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2603500" y="396875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3568700" y="4171950"/>
              <a:ext cx="133350" cy="1968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3568700" y="4171950"/>
                <a:ext cx="133350" cy="196850"/>
              </a:xfrm>
              <a:prstGeom prst="rect"/>
            </p:spPr>
          </p:pic>
        </mc:Fallback>
      </mc:AlternateContent>
    </p:spTree>
    <p:custDataLst>
      <p:tags r:id="rId2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94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94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0994"/>
  <p:tag name="KSO_WM_TEMPLATE_THUMBS_INDEX" val="1、5、6、7、8、9、10、11、12、13、15"/>
  <p:tag name="KSO_WM_TEMPLATE_MASTER_TYPE" val="1"/>
  <p:tag name="KSO_WM_TEMPLATE_COLOR_TYPE" val="1"/>
  <p:tag name="KSO_WM_TEMPLATE_MASTER_THUMB_INDEX" val="12"/>
</p:tagLst>
</file>

<file path=ppt/tags/tag137.xml><?xml version="1.0" encoding="utf-8"?>
<p:tagLst xmlns:p="http://schemas.openxmlformats.org/presentationml/2006/main">
  <p:tag name="KSO_WM_UNIT_ISCONTENTSTITLE" val="0"/>
  <p:tag name="KSO_WM_UNIT_PRESET_TEXT" val="薄荷味的夏天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994_1*a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"/>
  <p:tag name="KSO_WM_UNIT_TEXT_FILL_FORE_SCHEMECOLOR_INDEX" val="5"/>
  <p:tag name="KSO_WM_UNIT_TEXT_FILL_TYPE" val="1"/>
</p:tagLst>
</file>

<file path=ppt/tags/tag138.xml><?xml version="1.0" encoding="utf-8"?>
<p:tagLst xmlns:p="http://schemas.openxmlformats.org/presentationml/2006/main">
  <p:tag name="KSO_WM_UNIT_ISCONTENTSTITLE" val="0"/>
  <p:tag name="KSO_WM_UNIT_PRESET_TEXT" val="点击此处输入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94_1*b*1"/>
  <p:tag name="KSO_WM_TEMPLATE_CATEGORY" val="custom"/>
  <p:tag name="KSO_WM_TEMPLATE_INDEX" val="20200994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.25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SLIDE_ID" val="custom20200994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994"/>
  <p:tag name="KSO_WM_SLIDE_TYPE" val="title"/>
  <p:tag name="KSO_WM_SLIDE_SUBTYPE" val="pureTxt"/>
  <p:tag name="KSO_WM_SLIDE_LAYOUT" val="a_b"/>
  <p:tag name="KSO_WM_SLIDE_LAYOUT_CNT" val="1_1"/>
  <p:tag name="KSO_WM_TEMPLATE_THUMBS_INDEX" val="1、5、6、7、8、9、10、11、12、13、15"/>
  <p:tag name="KSO_WM_TEMPLATE_MASTER_TYPE" val="1"/>
  <p:tag name="KSO_WM_TEMPLATE_COLOR_TYPE" val="1"/>
  <p:tag name="KSO_WM_TEMPLATE_MASTER_THUMB_INDEX" val="1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15"/>
  <p:tag name="KSO_WM_UNIT_TEXT_FILL_TYPE" val="1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5"/>
  <p:tag name="KSO_WM_UNIT_TEXT_FILL_TYPE" val="1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51.xml><?xml version="1.0" encoding="utf-8"?>
<p:tagLst xmlns:p="http://schemas.openxmlformats.org/presentationml/2006/main">
  <p:tag name="KSO_WM_UNIT_TEXT_FILL_FORE_SCHEMECOLOR_INDEX_BRIGHTNESS" val="0"/>
  <p:tag name="KSO_WM_UNIT_TEXT_FILL_FORE_SCHEMECOLOR_INDEX" val="15"/>
  <p:tag name="KSO_WM_UNIT_TEXT_FILL_TYPE" val="1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55.xml><?xml version="1.0" encoding="utf-8"?>
<p:tagLst xmlns:p="http://schemas.openxmlformats.org/presentationml/2006/main">
  <p:tag name="KSO_WM_UNIT_TEXT_FILL_FORE_SCHEMECOLOR_INDEX_BRIGHTNESS" val="0"/>
  <p:tag name="KSO_WM_UNIT_TEXT_FILL_FORE_SCHEMECOLOR_INDEX" val="15"/>
  <p:tag name="KSO_WM_UNIT_TEXT_FILL_TYPE" val="1"/>
</p:tagLst>
</file>

<file path=ppt/tags/tag15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57.xml><?xml version="1.0" encoding="utf-8"?>
<p:tagLst xmlns:p="http://schemas.openxmlformats.org/presentationml/2006/main">
  <p:tag name="KSO_WM_UNIT_TEXT_FILL_FORE_SCHEMECOLOR_INDEX_BRIGHTNESS" val="0"/>
  <p:tag name="KSO_WM_UNIT_TEXT_FILL_FORE_SCHEMECOLOR_INDEX" val="15"/>
  <p:tag name="KSO_WM_UNIT_TEXT_FILL_TYPE" val="1"/>
</p:tagLst>
</file>

<file path=ppt/tags/tag15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59.xml><?xml version="1.0" encoding="utf-8"?>
<p:tagLst xmlns:p="http://schemas.openxmlformats.org/presentationml/2006/main">
  <p:tag name="COMMONDATA" val="eyJoZGlkIjoiNDI4OGE4MDVlZmQyYzFjMDI3Y2ZjNTM2N2RiZTYwY2UifQ==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LARGE_SHA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LARGE_SHA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LARGE_SHAPE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LARGE_SHAPE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4F0E4"/>
      </a:dk2>
      <a:lt2>
        <a:srgbClr val="FFFFFF"/>
      </a:lt2>
      <a:accent1>
        <a:srgbClr val="8EAF98"/>
      </a:accent1>
      <a:accent2>
        <a:srgbClr val="99B596"/>
      </a:accent2>
      <a:accent3>
        <a:srgbClr val="A6BB92"/>
      </a:accent3>
      <a:accent4>
        <a:srgbClr val="B5C08E"/>
      </a:accent4>
      <a:accent5>
        <a:srgbClr val="C6C58C"/>
      </a:accent5>
      <a:accent6>
        <a:srgbClr val="D8C78B"/>
      </a:accent6>
      <a:hlink>
        <a:srgbClr val="99CCE3"/>
      </a:hlink>
      <a:folHlink>
        <a:srgbClr val="A27CA4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456</Words>
  <Application>WPS 演示</Application>
  <PresentationFormat/>
  <Paragraphs>52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Arial Unicode MS</vt:lpstr>
      <vt:lpstr>Calibri</vt:lpstr>
      <vt:lpstr>汉仪旗黑-85S</vt:lpstr>
      <vt:lpstr>黑体</vt:lpstr>
      <vt:lpstr>Viner Hand ITC</vt:lpstr>
      <vt:lpstr>Wingdings</vt:lpstr>
      <vt:lpstr>默认设计模板</vt:lpstr>
      <vt:lpstr>1_Office 主题​​</vt:lpstr>
      <vt:lpstr>深度学习的万恶之源系列（一）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深度学习的万恶之源系列（一）</dc:title>
  <dc:creator>asus</dc:creator>
  <cp:lastModifiedBy>jet zoom boom</cp:lastModifiedBy>
  <cp:revision>4</cp:revision>
  <dcterms:created xsi:type="dcterms:W3CDTF">2023-08-24T14:21:00Z</dcterms:created>
  <dcterms:modified xsi:type="dcterms:W3CDTF">2023-08-28T13:44:42Z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7C54D116E4DB410EADB9A891917A70BA_12</vt:lpwstr>
  </property>
</Properties>
</file>